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48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1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311403"/>
            <a:ext cx="6172201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1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1" y="9181396"/>
            <a:ext cx="1600201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371600" y="685800"/>
            <a:ext cx="4495800" cy="276064"/>
          </a:xfrm>
          <a:prstGeom prst="rect">
            <a:avLst/>
          </a:prstGeom>
          <a:noFill/>
        </p:spPr>
        <p:txBody>
          <a:bodyPr wrap="square" lIns="113374" tIns="56687" rIns="113374" bIns="56687" rtlCol="0">
            <a:spAutoFit/>
          </a:bodyPr>
          <a:lstStyle/>
          <a:p>
            <a:pPr algn="ctr"/>
            <a:r>
              <a:rPr lang="en-IN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050" b="1" dirty="0" smtClean="0">
                <a:latin typeface="Times New Roman" pitchFamily="18" charset="0"/>
                <a:cs typeface="Times New Roman" pitchFamily="18" charset="0"/>
              </a:rPr>
              <a:t>BASKET BALL  </a:t>
            </a:r>
            <a:r>
              <a:rPr lang="en-IN" sz="1050" dirty="0" smtClean="0">
                <a:latin typeface="Times New Roman" pitchFamily="18" charset="0"/>
                <a:cs typeface="Times New Roman" pitchFamily="18" charset="0"/>
              </a:rPr>
              <a:t>IN ACTION AT BASKET BALL COURT</a:t>
            </a:r>
            <a:endParaRPr lang="en-IN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3733800"/>
            <a:ext cx="1567808" cy="292582"/>
          </a:xfrm>
          <a:prstGeom prst="rect">
            <a:avLst/>
          </a:prstGeom>
          <a:noFill/>
        </p:spPr>
        <p:txBody>
          <a:bodyPr wrap="square" lIns="122115" tIns="61056" rIns="122115" bIns="61056" rtlCol="0">
            <a:sp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 Warming up </a:t>
            </a:r>
            <a:endParaRPr lang="en-IN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721582"/>
            <a:ext cx="1892181" cy="292582"/>
          </a:xfrm>
          <a:prstGeom prst="rect">
            <a:avLst/>
          </a:prstGeom>
          <a:noFill/>
        </p:spPr>
        <p:txBody>
          <a:bodyPr wrap="square" lIns="122115" tIns="61056" rIns="122115" bIns="61056" rtlCol="0">
            <a:sp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Assembly and Roll Call</a:t>
            </a:r>
            <a:endParaRPr lang="en-IN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944" y="6477000"/>
            <a:ext cx="2482256" cy="292582"/>
          </a:xfrm>
          <a:prstGeom prst="rect">
            <a:avLst/>
          </a:prstGeom>
          <a:noFill/>
        </p:spPr>
        <p:txBody>
          <a:bodyPr wrap="square" lIns="122115" tIns="61056" rIns="122115" bIns="61056" rtlCol="0">
            <a:sp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Teaching Shooting Skill</a:t>
            </a:r>
            <a:endParaRPr lang="en-IN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58174" y="6477000"/>
            <a:ext cx="2190226" cy="292582"/>
          </a:xfrm>
          <a:prstGeom prst="rect">
            <a:avLst/>
          </a:prstGeom>
          <a:noFill/>
        </p:spPr>
        <p:txBody>
          <a:bodyPr wrap="square" lIns="122115" tIns="61056" rIns="122115" bIns="61056" rtlCol="0">
            <a:sp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Practising Shooting Skill</a:t>
            </a:r>
            <a:endParaRPr lang="en-IN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9801" y="9589036"/>
            <a:ext cx="2767433" cy="292582"/>
          </a:xfrm>
          <a:prstGeom prst="rect">
            <a:avLst/>
          </a:prstGeom>
          <a:noFill/>
        </p:spPr>
        <p:txBody>
          <a:bodyPr wrap="square" lIns="122115" tIns="61056" rIns="122115" bIns="61056" rtlCol="0">
            <a:sp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Teaching &amp; Practising  Passing Skill</a:t>
            </a:r>
            <a:endParaRPr lang="en-IN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Photos of Academic Year 2018-19\Sports LOC\XII STD\Basketball\DSC07820.JPG"/>
          <p:cNvPicPr>
            <a:picLocks noChangeAspect="1" noChangeArrowheads="1"/>
          </p:cNvPicPr>
          <p:nvPr/>
        </p:nvPicPr>
        <p:blipFill>
          <a:blip r:embed="rId2" cstate="print"/>
          <a:srcRect b="24962"/>
          <a:stretch>
            <a:fillRect/>
          </a:stretch>
        </p:blipFill>
        <p:spPr bwMode="auto">
          <a:xfrm>
            <a:off x="228600" y="1143000"/>
            <a:ext cx="3124200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E:\Photos of Academic Year 2018-19\Sports LOC\XII STD\Basketball\DSC07824.JPG"/>
          <p:cNvPicPr>
            <a:picLocks noChangeAspect="1" noChangeArrowheads="1"/>
          </p:cNvPicPr>
          <p:nvPr/>
        </p:nvPicPr>
        <p:blipFill>
          <a:blip r:embed="rId3" cstate="print"/>
          <a:srcRect l="7259" r="795" b="30070"/>
          <a:stretch>
            <a:fillRect/>
          </a:stretch>
        </p:blipFill>
        <p:spPr bwMode="auto">
          <a:xfrm>
            <a:off x="3505200" y="1143000"/>
            <a:ext cx="3200400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E:\Photos of Academic Year 2018-19\Sports LOC\XII STD\Basketball\DSC07869.JPG"/>
          <p:cNvPicPr>
            <a:picLocks noChangeAspect="1" noChangeArrowheads="1"/>
          </p:cNvPicPr>
          <p:nvPr/>
        </p:nvPicPr>
        <p:blipFill>
          <a:blip r:embed="rId4" cstate="print"/>
          <a:srcRect l="4397" b="14213"/>
          <a:stretch>
            <a:fillRect/>
          </a:stretch>
        </p:blipFill>
        <p:spPr bwMode="auto">
          <a:xfrm>
            <a:off x="3505200" y="4191000"/>
            <a:ext cx="3200400" cy="2222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 descr="E:\Photos of Academic Year 2018-19\Sports LOC\XII STD\Basketball\DSC07868.JPG"/>
          <p:cNvPicPr>
            <a:picLocks noChangeAspect="1" noChangeArrowheads="1"/>
          </p:cNvPicPr>
          <p:nvPr/>
        </p:nvPicPr>
        <p:blipFill>
          <a:blip r:embed="rId5" cstate="print"/>
          <a:srcRect b="12956"/>
          <a:stretch>
            <a:fillRect/>
          </a:stretch>
        </p:blipFill>
        <p:spPr bwMode="auto">
          <a:xfrm>
            <a:off x="228600" y="4190999"/>
            <a:ext cx="3124200" cy="22098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E:\Photos of Academic Year 2018-19\Sports LOC\XII STD\Basketball\DSC0785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7010400"/>
            <a:ext cx="3124200" cy="25387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1" name="Picture 7" descr="E:\Photos of Academic Year 2018-19\Sports LOC\XII STD\Basketball\DSC0785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7010399"/>
            <a:ext cx="3200400" cy="25387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357168" y="340589"/>
            <a:ext cx="1463595" cy="243917"/>
          </a:xfrm>
          <a:prstGeom prst="rect">
            <a:avLst/>
          </a:prstGeom>
          <a:noFill/>
        </p:spPr>
        <p:txBody>
          <a:bodyPr wrap="square" lIns="89157" tIns="44579" rIns="89157" bIns="44579" rtlCol="0">
            <a:spAutoFit/>
          </a:bodyPr>
          <a:lstStyle/>
          <a:p>
            <a:r>
              <a:rPr lang="en-IN" sz="1000" b="1" dirty="0" smtClean="0">
                <a:latin typeface="Times New Roman" pitchFamily="18" charset="0"/>
                <a:cs typeface="Times New Roman" pitchFamily="18" charset="0"/>
              </a:rPr>
              <a:t>CLASS  :  XII  D</a:t>
            </a:r>
            <a:endParaRPr lang="en-IN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0200" y="304800"/>
            <a:ext cx="1214446" cy="243917"/>
          </a:xfrm>
          <a:prstGeom prst="rect">
            <a:avLst/>
          </a:prstGeom>
          <a:noFill/>
        </p:spPr>
        <p:txBody>
          <a:bodyPr wrap="square" lIns="89157" tIns="44579" rIns="89157" bIns="44579" rtlCol="0">
            <a:spAutoFit/>
          </a:bodyPr>
          <a:lstStyle/>
          <a:p>
            <a:r>
              <a:rPr lang="en-IN" sz="1000" b="1" dirty="0" smtClean="0">
                <a:latin typeface="Times New Roman" pitchFamily="18" charset="0"/>
                <a:cs typeface="Times New Roman" pitchFamily="18" charset="0"/>
              </a:rPr>
              <a:t>DATE:   14.06.18</a:t>
            </a:r>
            <a:endParaRPr lang="en-IN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administrator1</dc:creator>
  <cp:lastModifiedBy>administrator1</cp:lastModifiedBy>
  <cp:revision>6</cp:revision>
  <dcterms:created xsi:type="dcterms:W3CDTF">2006-08-16T00:00:00Z</dcterms:created>
  <dcterms:modified xsi:type="dcterms:W3CDTF">2018-09-04T08:43:40Z</dcterms:modified>
</cp:coreProperties>
</file>